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7" r:id="rId4"/>
    <p:sldId id="273" r:id="rId5"/>
    <p:sldId id="258" r:id="rId6"/>
    <p:sldId id="274" r:id="rId7"/>
    <p:sldId id="259" r:id="rId8"/>
    <p:sldId id="263" r:id="rId9"/>
    <p:sldId id="261" r:id="rId10"/>
    <p:sldId id="257" r:id="rId11"/>
    <p:sldId id="269" r:id="rId12"/>
    <p:sldId id="272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8BA4-F583-4D59-BB08-915903B025B7}" type="datetimeFigureOut">
              <a:rPr lang="hu-HU" smtClean="0"/>
              <a:pPr/>
              <a:t>2018.02.14.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7B86-786F-4CA3-B3E3-6BAF22FF62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8BA4-F583-4D59-BB08-915903B025B7}" type="datetimeFigureOut">
              <a:rPr lang="hu-HU" smtClean="0"/>
              <a:pPr/>
              <a:t>2018.02.14.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7B86-786F-4CA3-B3E3-6BAF22FF62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8BA4-F583-4D59-BB08-915903B025B7}" type="datetimeFigureOut">
              <a:rPr lang="hu-HU" smtClean="0"/>
              <a:pPr/>
              <a:t>2018.02.14.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7B86-786F-4CA3-B3E3-6BAF22FF62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8BA4-F583-4D59-BB08-915903B025B7}" type="datetimeFigureOut">
              <a:rPr lang="hu-HU" smtClean="0"/>
              <a:pPr/>
              <a:t>2018.02.14.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7B86-786F-4CA3-B3E3-6BAF22FF62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8BA4-F583-4D59-BB08-915903B025B7}" type="datetimeFigureOut">
              <a:rPr lang="hu-HU" smtClean="0"/>
              <a:pPr/>
              <a:t>2018.02.14.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7B86-786F-4CA3-B3E3-6BAF22FF62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8BA4-F583-4D59-BB08-915903B025B7}" type="datetimeFigureOut">
              <a:rPr lang="hu-HU" smtClean="0"/>
              <a:pPr/>
              <a:t>2018.02.14.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7B86-786F-4CA3-B3E3-6BAF22FF62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8BA4-F583-4D59-BB08-915903B025B7}" type="datetimeFigureOut">
              <a:rPr lang="hu-HU" smtClean="0"/>
              <a:pPr/>
              <a:t>2018.02.14.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7B86-786F-4CA3-B3E3-6BAF22FF62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8BA4-F583-4D59-BB08-915903B025B7}" type="datetimeFigureOut">
              <a:rPr lang="hu-HU" smtClean="0"/>
              <a:pPr/>
              <a:t>2018.02.14.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7B86-786F-4CA3-B3E3-6BAF22FF62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8BA4-F583-4D59-BB08-915903B025B7}" type="datetimeFigureOut">
              <a:rPr lang="hu-HU" smtClean="0"/>
              <a:pPr/>
              <a:t>2018.02.14.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7B86-786F-4CA3-B3E3-6BAF22FF62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8BA4-F583-4D59-BB08-915903B025B7}" type="datetimeFigureOut">
              <a:rPr lang="hu-HU" smtClean="0"/>
              <a:pPr/>
              <a:t>2018.02.14.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7B86-786F-4CA3-B3E3-6BAF22FF62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8BA4-F583-4D59-BB08-915903B025B7}" type="datetimeFigureOut">
              <a:rPr lang="hu-HU" smtClean="0"/>
              <a:pPr/>
              <a:t>2018.02.14.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7B86-786F-4CA3-B3E3-6BAF22FF62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88BA4-F583-4D59-BB08-915903B025B7}" type="datetimeFigureOut">
              <a:rPr lang="hu-HU" smtClean="0"/>
              <a:pPr/>
              <a:t>2018.02.14.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57B86-786F-4CA3-B3E3-6BAF22FF62F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79554" y="2276872"/>
            <a:ext cx="6400800" cy="1752600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Innovatív közlekedésbiztonsági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eszközök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ser\Desktop\solarway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3456" y="260648"/>
            <a:ext cx="6234888" cy="1609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9000" t="-30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EREDMÉNYEINK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84943" y="2492421"/>
            <a:ext cx="3013992" cy="74868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i="1" dirty="0" smtClean="0"/>
              <a:t>Zalaegerszeg</a:t>
            </a:r>
            <a:endParaRPr lang="hu-HU" i="1" dirty="0"/>
          </a:p>
          <a:p>
            <a:pPr marL="0" indent="0">
              <a:lnSpc>
                <a:spcPct val="150000"/>
              </a:lnSpc>
              <a:buNone/>
            </a:pPr>
            <a:endParaRPr lang="hu-HU" dirty="0" smtClean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1736557" y="2410024"/>
            <a:ext cx="1802160" cy="748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hu-HU" i="1" dirty="0" smtClean="0"/>
              <a:t>Debrecen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u-HU" dirty="0" smtClean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994777" y="4673158"/>
            <a:ext cx="1224136" cy="748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hu-HU" i="1" dirty="0" smtClean="0"/>
              <a:t>Pécs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u-HU" dirty="0" smtClean="0"/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6938358" y="4525684"/>
            <a:ext cx="2232248" cy="748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hu-HU" i="1" dirty="0" smtClean="0"/>
              <a:t>Kaposvár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u-HU" dirty="0" smtClean="0"/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3328319" y="4772420"/>
            <a:ext cx="2232248" cy="748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hu-HU" i="1" dirty="0" smtClean="0"/>
              <a:t>Dunaújváros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u-HU" dirty="0" smtClean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854" y="1359972"/>
            <a:ext cx="1132789" cy="126117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671" y="1452599"/>
            <a:ext cx="864096" cy="116854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59" y="3552618"/>
            <a:ext cx="1076896" cy="121980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72" y="3511981"/>
            <a:ext cx="1252044" cy="1187003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068" y="3723362"/>
            <a:ext cx="998750" cy="1242226"/>
          </a:xfrm>
          <a:prstGeom prst="rect">
            <a:avLst/>
          </a:prstGeom>
        </p:spPr>
      </p:pic>
      <p:sp>
        <p:nvSpPr>
          <p:cNvPr id="13" name="Cím 1"/>
          <p:cNvSpPr txBox="1">
            <a:spLocks/>
          </p:cNvSpPr>
          <p:nvPr/>
        </p:nvSpPr>
        <p:spPr>
          <a:xfrm>
            <a:off x="457200" y="56276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11 működő </a:t>
            </a:r>
            <a:r>
              <a:rPr lang="hu-HU" dirty="0" err="1" smtClean="0"/>
              <a:t>SafeCross</a:t>
            </a:r>
            <a:r>
              <a:rPr lang="hu-HU" dirty="0" smtClean="0"/>
              <a:t> okos zebra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000"/>
                            </p:stCondLst>
                            <p:childTnLst>
                              <p:par>
                                <p:cTn id="1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0"/>
                            </p:stCondLst>
                            <p:childTnLst>
                              <p:par>
                                <p:cTn id="1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9000" t="-30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Médiamegjelenések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2619375" cy="17430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657" y="1690655"/>
            <a:ext cx="3667125" cy="12477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98453"/>
            <a:ext cx="2277621" cy="195224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12894"/>
            <a:ext cx="3267075" cy="14001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388" y="4377681"/>
            <a:ext cx="2371730" cy="237173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433" y="5006275"/>
            <a:ext cx="2962275" cy="15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800" dirty="0" smtClean="0"/>
              <a:t>Köszönöm a figyelmet!</a:t>
            </a:r>
            <a:endParaRPr lang="hu-HU" sz="4800" dirty="0"/>
          </a:p>
        </p:txBody>
      </p:sp>
      <p:pic>
        <p:nvPicPr>
          <p:cNvPr id="5122" name="Picture 2" descr="\\192.168.1.240\solarway\solarway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13" y="2780928"/>
            <a:ext cx="6290123" cy="162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Work\Fran Plus\Solarway\safecross-logo-sotet-hatterr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8" y="5705872"/>
            <a:ext cx="416726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192.168.1.240\solarway\Prezentáció\logowhitekics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536" y="5454057"/>
            <a:ext cx="1865461" cy="140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08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9000" t="-30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PROBLÉMA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u-HU" dirty="0"/>
              <a:t>Gépjárművek &lt;-&gt; gyalogosok</a:t>
            </a:r>
          </a:p>
          <a:p>
            <a:pPr>
              <a:lnSpc>
                <a:spcPct val="150000"/>
              </a:lnSpc>
            </a:pPr>
            <a:r>
              <a:rPr lang="hu-HU" dirty="0"/>
              <a:t>Több száz baleset (elsőbbségadás figyelmen kívül hagyása miatt)</a:t>
            </a:r>
          </a:p>
          <a:p>
            <a:pPr>
              <a:lnSpc>
                <a:spcPct val="150000"/>
              </a:lnSpc>
            </a:pPr>
            <a:r>
              <a:rPr lang="hu-HU" dirty="0"/>
              <a:t>A gyalogos balesetek jelentős többsége városon belül és éjjel történik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9000" t="-30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EGYÉB TÉNYEZŐK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u-HU" dirty="0"/>
              <a:t>A táblák és az útjelző festések sokszor nem elég </a:t>
            </a:r>
            <a:r>
              <a:rPr lang="hu-HU" dirty="0" smtClean="0"/>
              <a:t>figyelemfelkeltők</a:t>
            </a:r>
            <a:endParaRPr lang="hu-HU" dirty="0"/>
          </a:p>
          <a:p>
            <a:pPr>
              <a:lnSpc>
                <a:spcPct val="150000"/>
              </a:lnSpc>
            </a:pPr>
            <a:r>
              <a:rPr lang="hu-HU" dirty="0"/>
              <a:t>A közvilágítás nem mindig megfelelő</a:t>
            </a:r>
          </a:p>
          <a:p>
            <a:pPr>
              <a:lnSpc>
                <a:spcPct val="150000"/>
              </a:lnSpc>
            </a:pPr>
            <a:r>
              <a:rPr lang="hu-HU" dirty="0"/>
              <a:t>Természeti akadályok (bokrok, fák)</a:t>
            </a:r>
          </a:p>
          <a:p>
            <a:pPr>
              <a:lnSpc>
                <a:spcPct val="150000"/>
              </a:lnSpc>
            </a:pPr>
            <a:r>
              <a:rPr lang="hu-HU" dirty="0"/>
              <a:t>Közlekedés (mozgó vagy álló járművek)</a:t>
            </a:r>
          </a:p>
          <a:p>
            <a:pPr>
              <a:lnSpc>
                <a:spcPct val="150000"/>
              </a:lnSpc>
            </a:pPr>
            <a:r>
              <a:rPr lang="hu-HU" dirty="0"/>
              <a:t>Időjárási viszonyok</a:t>
            </a:r>
          </a:p>
        </p:txBody>
      </p:sp>
    </p:spTree>
    <p:extLst>
      <p:ext uri="{BB962C8B-B14F-4D97-AF65-F5344CB8AC3E}">
        <p14:creationId xmlns:p14="http://schemas.microsoft.com/office/powerpoint/2010/main" val="312267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9000" t="-30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2060848"/>
            <a:ext cx="7560840" cy="1143000"/>
          </a:xfrm>
        </p:spPr>
        <p:txBody>
          <a:bodyPr>
            <a:noAutofit/>
          </a:bodyPr>
          <a:lstStyle/>
          <a:p>
            <a:r>
              <a:rPr lang="hu-HU" sz="4000" b="1" dirty="0" smtClean="0"/>
              <a:t>Az autó sebességének </a:t>
            </a:r>
            <a:r>
              <a:rPr lang="hu-HU" sz="4000" b="1" dirty="0"/>
              <a:t>növekedésével a </a:t>
            </a:r>
            <a:r>
              <a:rPr lang="hu-HU" sz="4000" b="1" dirty="0" smtClean="0"/>
              <a:t>sofőr elsődleges fókusza szűkebb lesz</a:t>
            </a:r>
            <a:r>
              <a:rPr lang="hu-HU" sz="4000" b="1" dirty="0"/>
              <a:t>!</a:t>
            </a:r>
            <a:endParaRPr lang="hu-HU" sz="4000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5336"/>
            <a:ext cx="7416824" cy="6646032"/>
          </a:xfrm>
        </p:spPr>
      </p:pic>
      <p:sp>
        <p:nvSpPr>
          <p:cNvPr id="10" name="Téglalap 9"/>
          <p:cNvSpPr/>
          <p:nvPr/>
        </p:nvSpPr>
        <p:spPr>
          <a:xfrm>
            <a:off x="7596336" y="6488668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 smtClean="0"/>
              <a:t>Forrás:</a:t>
            </a:r>
            <a:r>
              <a:rPr lang="hu-HU" b="1" i="1" dirty="0"/>
              <a:t> NHTSA</a:t>
            </a:r>
          </a:p>
        </p:txBody>
      </p:sp>
    </p:spTree>
    <p:extLst>
      <p:ext uri="{BB962C8B-B14F-4D97-AF65-F5344CB8AC3E}">
        <p14:creationId xmlns:p14="http://schemas.microsoft.com/office/powerpoint/2010/main" val="225225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9000" t="-30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3452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6000" dirty="0" smtClean="0"/>
              <a:t>MIBEN HISZÜNK MI?</a:t>
            </a:r>
            <a:endParaRPr lang="hu-H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9000" t="-30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7370"/>
            <a:ext cx="7056784" cy="6533998"/>
          </a:xfrm>
        </p:spPr>
      </p:pic>
      <p:pic>
        <p:nvPicPr>
          <p:cNvPr id="12" name="Picture 2" descr="C:\Users\User\Desktop\intelligend zebra sajto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1398" y="2060848"/>
            <a:ext cx="6191250" cy="4124325"/>
          </a:xfrm>
          <a:prstGeom prst="rect">
            <a:avLst/>
          </a:prstGeom>
          <a:noFill/>
        </p:spPr>
      </p:pic>
      <p:pic>
        <p:nvPicPr>
          <p:cNvPr id="13" name="Picture 2" descr="D:\Work\Fran Plus\Solarway\safecross-logo-sotet-hatterr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5566670" cy="153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81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9000" t="-30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biztonság új generációja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3702" y="2025996"/>
            <a:ext cx="5303792" cy="82068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b="1" dirty="0" smtClean="0"/>
              <a:t>Passzív helyett aktív jelölések</a:t>
            </a:r>
          </a:p>
          <a:p>
            <a:pPr>
              <a:buNone/>
            </a:pP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3419872" y="3501008"/>
            <a:ext cx="5451301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3200" b="1" dirty="0"/>
              <a:t>Útburkolatba helyezett lámpák</a:t>
            </a:r>
          </a:p>
        </p:txBody>
      </p:sp>
      <p:sp>
        <p:nvSpPr>
          <p:cNvPr id="5" name="Téglalap 4"/>
          <p:cNvSpPr/>
          <p:nvPr/>
        </p:nvSpPr>
        <p:spPr>
          <a:xfrm>
            <a:off x="965428" y="5197751"/>
            <a:ext cx="4598118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3200" b="1" dirty="0"/>
              <a:t>Precíz szenzoros érzékelés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06040"/>
            <a:ext cx="2623686" cy="126059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28" y="3282979"/>
            <a:ext cx="2454444" cy="122722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932" y="4734137"/>
            <a:ext cx="2483768" cy="1681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9000" t="-30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301208"/>
            <a:ext cx="8229600" cy="1143000"/>
          </a:xfrm>
        </p:spPr>
        <p:txBody>
          <a:bodyPr/>
          <a:lstStyle/>
          <a:p>
            <a:r>
              <a:rPr lang="hu-HU" dirty="0" smtClean="0"/>
              <a:t>VILLOGÁS = EMBER!!!</a:t>
            </a:r>
            <a:endParaRPr lang="hu-HU" dirty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267041" y="1844824"/>
            <a:ext cx="4283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Pontos működés</a:t>
            </a:r>
            <a:endParaRPr lang="hu-HU" dirty="0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Mit kell tudnia?</a:t>
            </a:r>
            <a:endParaRPr lang="hu-HU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4402832" y="3415010"/>
            <a:ext cx="4283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Stabil rendszer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9000" t="-30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Előnyök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u-HU" dirty="0" smtClean="0"/>
              <a:t>Automatikus használat</a:t>
            </a:r>
            <a:endParaRPr lang="hu-HU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hu-HU" dirty="0" smtClean="0"/>
              <a:t>Szenzoros aktiválás</a:t>
            </a:r>
            <a:endParaRPr lang="hu-HU" dirty="0"/>
          </a:p>
          <a:p>
            <a:pPr>
              <a:lnSpc>
                <a:spcPct val="150000"/>
              </a:lnSpc>
            </a:pPr>
            <a:r>
              <a:rPr lang="hu-HU" dirty="0" smtClean="0"/>
              <a:t>Könnyű </a:t>
            </a:r>
            <a:r>
              <a:rPr lang="hu-HU" dirty="0"/>
              <a:t>telepítés és karbantartás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Alacsony </a:t>
            </a:r>
            <a:r>
              <a:rPr lang="hu-HU" dirty="0" smtClean="0"/>
              <a:t>bekerülési és fenntartási költség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Napelemes opció esetén nincs szükség </a:t>
            </a:r>
            <a:r>
              <a:rPr lang="hu-HU" smtClean="0"/>
              <a:t>elektromos betáplálásra – NEM AJÁNLOTT!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1846</TotalTime>
  <Words>144</Words>
  <Application>Microsoft Office PowerPoint</Application>
  <PresentationFormat>Diavetítés a képernyőre (4:3 oldalarány)</PresentationFormat>
  <Paragraphs>41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Office-téma</vt:lpstr>
      <vt:lpstr>PowerPoint-bemutató</vt:lpstr>
      <vt:lpstr>PROBLÉMA</vt:lpstr>
      <vt:lpstr>EGYÉB TÉNYEZŐK</vt:lpstr>
      <vt:lpstr>Az autó sebességének növekedésével a sofőr elsődleges fókusza szűkebb lesz!</vt:lpstr>
      <vt:lpstr>PowerPoint-bemutató</vt:lpstr>
      <vt:lpstr>PowerPoint-bemutató</vt:lpstr>
      <vt:lpstr>A biztonság új generációja</vt:lpstr>
      <vt:lpstr>VILLOGÁS = EMBER!!!</vt:lpstr>
      <vt:lpstr>Előnyök</vt:lpstr>
      <vt:lpstr>EREDMÉNYEINK</vt:lpstr>
      <vt:lpstr>Médiamegjelenések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Solarway</dc:title>
  <dc:creator>User</dc:creator>
  <cp:lastModifiedBy>Laci</cp:lastModifiedBy>
  <cp:revision>54</cp:revision>
  <dcterms:created xsi:type="dcterms:W3CDTF">2016-10-25T17:01:08Z</dcterms:created>
  <dcterms:modified xsi:type="dcterms:W3CDTF">2018-02-15T08:23:46Z</dcterms:modified>
</cp:coreProperties>
</file>